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2"/>
  </p:normalViewPr>
  <p:slideViewPr>
    <p:cSldViewPr snapToGrid="0">
      <p:cViewPr varScale="1">
        <p:scale>
          <a:sx n="76" d="100"/>
          <a:sy n="76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7C50-CB70-4A1D-52B0-BDE27F850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0D532-8FDF-814B-F714-8FFD770719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890BF-2D4A-24E6-C25C-AE99A746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2063B-9D96-F430-C914-3DB009F2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329D6-D630-4777-67F9-4393EE0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6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BC91-7FF8-BEE8-3A7E-D2C59C2E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84BDC-767B-ECC9-E48A-8F5C8611E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021FD-C44F-B55C-4025-FC09EE4C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4A567-034A-AE0F-4AC5-043D4377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B4885-8517-D31E-E9A0-84223EE27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1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A3D90E-1657-5A1A-1B84-157635AC4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DEB53-4A9C-71E1-0E25-A3E8BC226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855E0-0977-EF55-B57C-DC78F199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BE755-60DD-DFCB-9E28-238C6BDD9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3AFC-DEA7-3DC1-4286-965B0D2C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2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2E8F-230F-EC81-2F2D-325143E67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8169-FA43-5579-1666-FC55E1DC0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18DD3-0EAA-9427-504C-D2FCB714F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CED97-5AC1-91A7-258F-FB865194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043FD-D160-22F0-6605-409F7880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801C-467E-197E-7406-4391B054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C66B2-7F71-7770-E0D1-B2664C3AD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6FE6-636A-CB26-EED2-990CBFAFF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9DA8-0CA0-1C15-354A-2D29AEA8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86F5D-48AE-4046-AC97-DC8FDDD1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4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C027-F0F6-2900-965C-605694CA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7291C-BB85-ED87-F346-A93625DBB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ED0CE-BFD3-D010-1C8B-6A9DB2D3D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01474-6BFF-2D66-945E-A277DDEE0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0496F-214C-55CE-C214-3A6E055C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F5E1F-AFF5-0144-1DB8-A1DF03D4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0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2413-32B5-5D44-8A30-999EC0649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B42C5-BBFF-278F-39DC-624B4EBB7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49BD4-DBE2-B46E-15B2-DC7DFC89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62928-DBBD-0BDC-BB8B-F2EE20D3D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50420-582B-F263-6FDD-B850656FC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10166-F701-B46B-1873-D5C226D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4BCDD-FF45-A514-73AB-C27E234F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7262CD-76A1-C98A-F752-D2A1D23C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4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A961-BC3F-B788-B09A-412AF2AE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6BEDD-7359-1E44-D756-94799E63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F2201-ABD7-5B6C-76F1-A12FADF8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4308A-77DA-02B0-14A4-373D6EB5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4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9B538-02AF-512D-2D6D-ED2A2F09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84BEB-2372-C3FF-EF1D-79570499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3854A-7C0A-27ED-AD37-2572DD0F4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7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D8CE-9D52-1903-0256-AEB2BD583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C80CF-F1AF-4FE8-89B2-033739683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BDFE3-ACE6-C716-6208-BA6845A6C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8832D1-2089-4F6B-05E8-68F19C25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822DE-7F9D-052F-2A5B-1DF33862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C6898-C5B0-35D3-6478-C2F6F1C8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01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F343-13EA-24BF-06B2-FD1FD47E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4F358-9E25-68AC-7BFF-C63D6A52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8B4EB-3C47-AC90-4751-8ED13B495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52431-4F2A-6A59-9580-F6B6F88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5D1EC-184B-E941-CB34-AD687A23D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30ED8-7D1A-B274-1E70-8ED69B34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3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33DC6-DC0B-4203-6E3B-F3D7315F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2DE33-C061-77C3-07CE-5DC156F43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5ECBA-2A33-F452-CAD8-1EA66A18D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9F3CA-4481-4247-BCD2-E09C22A6E6FC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6D2FF-ED59-62B3-7493-E1CCD24A0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98340-A7A8-E4EF-3DDE-4A6DAD293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F8258-97D9-934E-B9F5-16D0E424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0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black and white website&#10;&#10;Description automatically generated">
            <a:extLst>
              <a:ext uri="{FF2B5EF4-FFF2-40B4-BE49-F238E27FC236}">
                <a16:creationId xmlns:a16="http://schemas.microsoft.com/office/drawing/2014/main" id="{2445DB9F-63B3-97CE-6688-443655F148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15" b="6133"/>
          <a:stretch/>
        </p:blipFill>
        <p:spPr>
          <a:xfrm>
            <a:off x="-1" y="1"/>
            <a:ext cx="12192000" cy="606829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48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FB67-0F04-DF2D-AAD5-381B0EA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42A9F2-DA35-8258-8FA1-19269317B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6582"/>
          </a:xfrm>
        </p:spPr>
      </p:pic>
    </p:spTree>
    <p:extLst>
      <p:ext uri="{BB962C8B-B14F-4D97-AF65-F5344CB8AC3E}">
        <p14:creationId xmlns:p14="http://schemas.microsoft.com/office/powerpoint/2010/main" val="57674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DA3E-A6C2-29C3-9EF7-88D944F1F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6F80D2-F1C5-D330-727C-4D362119B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41371" cy="6858000"/>
          </a:xfrm>
        </p:spPr>
      </p:pic>
    </p:spTree>
    <p:extLst>
      <p:ext uri="{BB962C8B-B14F-4D97-AF65-F5344CB8AC3E}">
        <p14:creationId xmlns:p14="http://schemas.microsoft.com/office/powerpoint/2010/main" val="4047731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7C7B-E6F1-CFC7-D671-48684C07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25700239-8B34-8266-B145-D10566B1A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994339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B700F-AA7C-A662-BF0A-926239CA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4A5E330-C734-AE00-AE8F-6159D1D01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36262"/>
          </a:xfrm>
        </p:spPr>
      </p:pic>
    </p:spTree>
    <p:extLst>
      <p:ext uri="{BB962C8B-B14F-4D97-AF65-F5344CB8AC3E}">
        <p14:creationId xmlns:p14="http://schemas.microsoft.com/office/powerpoint/2010/main" val="2405417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5F71-7E82-9F6E-0590-F11C1741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7C4F9A4E-B07C-85AE-D976-503A2D61C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36516" cy="6858000"/>
          </a:xfrm>
        </p:spPr>
      </p:pic>
    </p:spTree>
    <p:extLst>
      <p:ext uri="{BB962C8B-B14F-4D97-AF65-F5344CB8AC3E}">
        <p14:creationId xmlns:p14="http://schemas.microsoft.com/office/powerpoint/2010/main" val="2413986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E75F-9926-259D-B6B7-44DE3DFE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626B0AE0-5CE1-8287-89B7-09691BD4A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2756"/>
          </a:xfrm>
        </p:spPr>
      </p:pic>
    </p:spTree>
    <p:extLst>
      <p:ext uri="{BB962C8B-B14F-4D97-AF65-F5344CB8AC3E}">
        <p14:creationId xmlns:p14="http://schemas.microsoft.com/office/powerpoint/2010/main" val="276017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F6F7-1672-0897-E541-F04717F4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9523D29-BD47-DB3C-10DC-46EBF2C81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963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A635-7251-91F4-02F1-90B5B828B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FF397C95-2C31-04E6-3930-A3F9A1E7D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7710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8B4C-BC20-E592-72A5-11865EAB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artoon characters on a purple background&#10;&#10;Description automatically generated">
            <a:extLst>
              <a:ext uri="{FF2B5EF4-FFF2-40B4-BE49-F238E27FC236}">
                <a16:creationId xmlns:a16="http://schemas.microsoft.com/office/drawing/2014/main" id="{D669BFF0-D10C-6618-6FAF-949EE4EC9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46424" cy="6858001"/>
          </a:xfrm>
        </p:spPr>
      </p:pic>
    </p:spTree>
    <p:extLst>
      <p:ext uri="{BB962C8B-B14F-4D97-AF65-F5344CB8AC3E}">
        <p14:creationId xmlns:p14="http://schemas.microsoft.com/office/powerpoint/2010/main" val="305787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43E3-F981-9BFD-8CE5-5F750249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close-up of a logo&#10;&#10;Description automatically generated">
            <a:extLst>
              <a:ext uri="{FF2B5EF4-FFF2-40B4-BE49-F238E27FC236}">
                <a16:creationId xmlns:a16="http://schemas.microsoft.com/office/drawing/2014/main" id="{52B52013-B307-F239-88E8-083532608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413511" cy="6858000"/>
          </a:xfrm>
        </p:spPr>
      </p:pic>
    </p:spTree>
    <p:extLst>
      <p:ext uri="{BB962C8B-B14F-4D97-AF65-F5344CB8AC3E}">
        <p14:creationId xmlns:p14="http://schemas.microsoft.com/office/powerpoint/2010/main" val="3341438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1572-7415-2CB0-1599-2A2C36E3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train on a street&#10;&#10;Description automatically generated with medium confidence">
            <a:extLst>
              <a:ext uri="{FF2B5EF4-FFF2-40B4-BE49-F238E27FC236}">
                <a16:creationId xmlns:a16="http://schemas.microsoft.com/office/drawing/2014/main" id="{14C04E69-D283-FC30-236B-746BBA496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6200"/>
            <a:ext cx="12206286" cy="6705600"/>
          </a:xfrm>
        </p:spPr>
      </p:pic>
    </p:spTree>
    <p:extLst>
      <p:ext uri="{BB962C8B-B14F-4D97-AF65-F5344CB8AC3E}">
        <p14:creationId xmlns:p14="http://schemas.microsoft.com/office/powerpoint/2010/main" val="183606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B006-F631-A81C-DC6E-8C4ED85A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59D007D3-26E3-6673-6387-360DB7FCF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7733"/>
            <a:ext cx="12326836" cy="6722533"/>
          </a:xfrm>
        </p:spPr>
      </p:pic>
    </p:spTree>
    <p:extLst>
      <p:ext uri="{BB962C8B-B14F-4D97-AF65-F5344CB8AC3E}">
        <p14:creationId xmlns:p14="http://schemas.microsoft.com/office/powerpoint/2010/main" val="191564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2B2D-6EB2-4142-BF77-D3D6CE07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C7BCCAB3-805C-6A0D-F418-3E0A855EC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138" y="0"/>
            <a:ext cx="12316276" cy="6858000"/>
          </a:xfrm>
        </p:spPr>
      </p:pic>
    </p:spTree>
    <p:extLst>
      <p:ext uri="{BB962C8B-B14F-4D97-AF65-F5344CB8AC3E}">
        <p14:creationId xmlns:p14="http://schemas.microsoft.com/office/powerpoint/2010/main" val="383715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18E4B-E282-C173-24C0-B1A2D161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9BE17D-68B3-62F4-0974-4977AD80B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2812"/>
          </a:xfrm>
        </p:spPr>
      </p:pic>
    </p:spTree>
    <p:extLst>
      <p:ext uri="{BB962C8B-B14F-4D97-AF65-F5344CB8AC3E}">
        <p14:creationId xmlns:p14="http://schemas.microsoft.com/office/powerpoint/2010/main" val="4184594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0D2D-A4BC-7571-9897-98DDC241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ECD6613F-752A-C28F-E0A3-1CDD831C5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333"/>
            <a:ext cx="12154115" cy="6688667"/>
          </a:xfrm>
        </p:spPr>
      </p:pic>
    </p:spTree>
    <p:extLst>
      <p:ext uri="{BB962C8B-B14F-4D97-AF65-F5344CB8AC3E}">
        <p14:creationId xmlns:p14="http://schemas.microsoft.com/office/powerpoint/2010/main" val="396704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F0715-2894-0CC4-DE48-C8958B3FC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erson sitting at a desk&#10;&#10;Description automatically generated">
            <a:extLst>
              <a:ext uri="{FF2B5EF4-FFF2-40B4-BE49-F238E27FC236}">
                <a16:creationId xmlns:a16="http://schemas.microsoft.com/office/drawing/2014/main" id="{5830345A-2B1C-1D84-FEC5-5D74F43EC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9" y="0"/>
            <a:ext cx="11819467" cy="6858000"/>
          </a:xfrm>
        </p:spPr>
      </p:pic>
    </p:spTree>
    <p:extLst>
      <p:ext uri="{BB962C8B-B14F-4D97-AF65-F5344CB8AC3E}">
        <p14:creationId xmlns:p14="http://schemas.microsoft.com/office/powerpoint/2010/main" val="144216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4CFCA-C727-B024-8693-DB24E19B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111A4FEC-93E8-B939-758C-307AF2736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4778"/>
          </a:xfrm>
        </p:spPr>
      </p:pic>
    </p:spTree>
    <p:extLst>
      <p:ext uri="{BB962C8B-B14F-4D97-AF65-F5344CB8AC3E}">
        <p14:creationId xmlns:p14="http://schemas.microsoft.com/office/powerpoint/2010/main" val="4315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Kumar</dc:creator>
  <cp:lastModifiedBy>Prasanna Kumar</cp:lastModifiedBy>
  <cp:revision>1</cp:revision>
  <dcterms:created xsi:type="dcterms:W3CDTF">2023-12-07T05:11:26Z</dcterms:created>
  <dcterms:modified xsi:type="dcterms:W3CDTF">2023-12-07T05:21:15Z</dcterms:modified>
</cp:coreProperties>
</file>